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yixin" initials="xy" lastIdx="1" clrIdx="0">
    <p:extLst>
      <p:ext uri="{19B8F6BF-5375-455C-9EA6-DF929625EA0E}">
        <p15:presenceInfo xmlns:p15="http://schemas.microsoft.com/office/powerpoint/2012/main" userId="cfba541e0bb2d1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7T18:17:58.550" idx="1">
    <p:pos x="768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8270F-16B3-4C02-7426-B80ADE4F4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EFA48E-1B75-713A-4449-38143A15E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D68B9-1C70-BF71-641F-03C3EF69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90D9EF-8190-A87C-087D-F57595E8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55D965-A278-3FD2-E2A9-4FDC087D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66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B1734-5EBD-65F2-DD12-11FDDF3E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B934FA-386D-FCFE-B843-ADDB142F4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CAEF4A-4297-89A6-6031-BA31773D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0426E-F292-9316-9B65-DC0C2E45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200C27-5771-69BA-B515-CE3B67C1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40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D3719B-B1E0-3921-DA08-AB324EC1C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F28148-F3E6-E5E8-8875-CE9DF5A21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99906-8F61-DA4A-2F5C-833E2A5B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BAFD2-7573-D2F9-E778-72A90A3B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F3FF38-166F-2063-B06F-B51FDB49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65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23595-1E46-D91E-68CB-E5C75891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D79A0-7DEC-26D8-43D6-B39F0E3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0F416-3D54-E0ED-25BD-3EFC301D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9B4331-D2B9-EAF7-4D1E-4BD1470A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F6397-3264-28FF-1ED0-3766A2F2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3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50888-F50F-A2E8-55FB-5C586659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DAF51B-1606-B377-0B62-78F71F4A8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FD912-9BF2-A87D-7C4C-8BB6B43F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426A14-4230-340B-8769-0CDFE474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F5C2EB-84BA-EDB3-E225-5E28AE30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3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B2A01-3037-B5F1-47AC-59613912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65A6B-CD2B-78C2-678B-BBDF8D4A6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BECFDF-50DB-8DD4-B996-2FB0617A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59944E-BC5F-D216-C6D2-26539C0F0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F0B37B-94FA-C8A9-F8F1-D0E555D4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AC3C57-BA57-980D-A8FB-F995FD5F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04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E413C-7AD6-E1BF-4CE2-86075C639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4A0023-9862-4318-3DB9-9E60E57E4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6FC94-57D1-B4E4-0DD2-53072759A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E0B027-863C-D5EA-EE93-3C220C60B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CA8956-9796-CA35-481F-F91BED0FA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021DA0-7354-C4C2-BB7B-D9E711C3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8619D40-7F70-8ABD-700A-8C38021C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0BB9A8-C183-6F51-ED92-C2CDF5E7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0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F0794-9119-4F9F-41E4-095CC368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71996A-5CE4-3EE5-8DA2-889D8652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7CADD2-6521-854C-7995-3CBB45F8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0975FC-1455-D064-E8E1-5174F79C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7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766695-74D3-FB70-9DED-99CBAEA6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715139-A4AB-FB31-7AF8-4B2A84138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807606-6243-4018-7BC6-25DEE422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28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E3C3E-78C3-1C22-189A-C8354972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74FC7-7908-D85C-05DD-550D4304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753989-5FAE-3B5C-2D7B-FDA351EAB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9211F9-3498-434C-D431-98ECEF06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3C96C6-2CCE-EB4E-881E-CD6E0940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986206-5C0E-C225-E6F4-DAA59A5C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66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4AF74-BE14-6B67-8674-5163A7F5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F33011-2570-B9B6-2C95-8CFFA9748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2F6149-F81D-D02C-E831-7D1E7F888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9B4A1A-FF19-2149-CBB5-8BFDE40B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5E53F-F4DD-17BD-43B8-C6077373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C7181B-4AFE-2A2C-1ED6-A6BE7C91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09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3087DF-FD3B-2894-0ADF-3A7BC3F2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2ACCC7-19E6-701D-12FF-9893F14C0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CB8945-2D3C-40CE-3C15-AE59801FF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C5CBF-391C-41FF-AFD5-854FE3D20A43}" type="datetimeFigureOut">
              <a:rPr lang="zh-CN" altLang="en-US" smtClean="0"/>
              <a:t>2023/7/27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3D81B0-2614-B588-5F28-A71CF7DB8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3AE86C-458B-AA2E-0FB0-6A0B20275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512B3-DA03-4FC8-B7E8-1877FD50B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71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9.xml"/><Relationship Id="rId3" Type="http://schemas.openxmlformats.org/officeDocument/2006/relationships/hyperlink" Target="https://cn.sjccm.com/daily-prayer/the-lord-prayer/" TargetMode="External"/><Relationship Id="rId7" Type="http://schemas.openxmlformats.org/officeDocument/2006/relationships/slide" Target="slide8.xml"/><Relationship Id="rId12" Type="http://schemas.openxmlformats.org/officeDocument/2006/relationships/slide" Target="slide18.xml"/><Relationship Id="rId2" Type="http://schemas.openxmlformats.org/officeDocument/2006/relationships/image" Target="../media/image1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7.xml"/><Relationship Id="rId5" Type="http://schemas.openxmlformats.org/officeDocument/2006/relationships/slide" Target="slide5.xml"/><Relationship Id="rId1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Relationship Id="rId14" Type="http://schemas.openxmlformats.org/officeDocument/2006/relationships/slide" Target="slide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5.xml"/><Relationship Id="rId7" Type="http://schemas.openxmlformats.org/officeDocument/2006/relationships/slide" Target="slide6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8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slide" Target="slide1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A85829-09E1-C61B-1A9D-A07139CD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文本框 4">
            <a:hlinkClick r:id="rId3"/>
            <a:extLst>
              <a:ext uri="{FF2B5EF4-FFF2-40B4-BE49-F238E27FC236}">
                <a16:creationId xmlns:a16="http://schemas.microsoft.com/office/drawing/2014/main" id="{8AADB463-0B67-9657-E880-F6645C15EDD0}"/>
              </a:ext>
            </a:extLst>
          </p:cNvPr>
          <p:cNvSpPr txBox="1"/>
          <p:nvPr/>
        </p:nvSpPr>
        <p:spPr>
          <a:xfrm>
            <a:off x="247816" y="695656"/>
            <a:ext cx="325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常用经文</a:t>
            </a:r>
            <a:endParaRPr lang="zh-CN" altLang="en-US" sz="60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6BE9052F-023E-B805-A8B9-B75A9C09D3E1}"/>
              </a:ext>
            </a:extLst>
          </p:cNvPr>
          <p:cNvSpPr txBox="1"/>
          <p:nvPr/>
        </p:nvSpPr>
        <p:spPr>
          <a:xfrm>
            <a:off x="7749181" y="93669"/>
            <a:ext cx="2337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、圣号经</a:t>
            </a:r>
          </a:p>
        </p:txBody>
      </p:sp>
      <p:sp>
        <p:nvSpPr>
          <p:cNvPr id="8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52E47E47-1D7B-9176-F1BF-224154DEDEE0}"/>
              </a:ext>
            </a:extLst>
          </p:cNvPr>
          <p:cNvSpPr txBox="1"/>
          <p:nvPr/>
        </p:nvSpPr>
        <p:spPr>
          <a:xfrm>
            <a:off x="7765253" y="1150411"/>
            <a:ext cx="2411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、天主经</a:t>
            </a:r>
          </a:p>
        </p:txBody>
      </p:sp>
      <p:sp>
        <p:nvSpPr>
          <p:cNvPr id="9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3B5C0B39-D986-6161-68AA-F3AE2E7C9216}"/>
              </a:ext>
            </a:extLst>
          </p:cNvPr>
          <p:cNvSpPr txBox="1"/>
          <p:nvPr/>
        </p:nvSpPr>
        <p:spPr>
          <a:xfrm>
            <a:off x="7781324" y="1653335"/>
            <a:ext cx="2411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、圣母经</a:t>
            </a:r>
          </a:p>
        </p:txBody>
      </p:sp>
      <p:sp>
        <p:nvSpPr>
          <p:cNvPr id="10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DEEBD936-652C-C3FD-48AF-5574055CEAED}"/>
              </a:ext>
            </a:extLst>
          </p:cNvPr>
          <p:cNvSpPr txBox="1"/>
          <p:nvPr/>
        </p:nvSpPr>
        <p:spPr>
          <a:xfrm>
            <a:off x="7781324" y="2601225"/>
            <a:ext cx="3567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、圣三光荣经</a:t>
            </a:r>
          </a:p>
        </p:txBody>
      </p:sp>
      <p:sp>
        <p:nvSpPr>
          <p:cNvPr id="11" name="TextBox 8">
            <a:hlinkClick r:id="rId8" action="ppaction://hlinksldjump"/>
            <a:extLst>
              <a:ext uri="{FF2B5EF4-FFF2-40B4-BE49-F238E27FC236}">
                <a16:creationId xmlns:a16="http://schemas.microsoft.com/office/drawing/2014/main" id="{6F572B97-3CA5-6410-73CD-E0A0D23EDF6E}"/>
              </a:ext>
            </a:extLst>
          </p:cNvPr>
          <p:cNvSpPr txBox="1"/>
          <p:nvPr/>
        </p:nvSpPr>
        <p:spPr>
          <a:xfrm>
            <a:off x="7801783" y="3118840"/>
            <a:ext cx="2849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7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、宗徒信经</a:t>
            </a:r>
          </a:p>
        </p:txBody>
      </p:sp>
      <p:sp>
        <p:nvSpPr>
          <p:cNvPr id="12" name="TextBox 9">
            <a:hlinkClick r:id="rId9" action="ppaction://hlinksldjump"/>
            <a:extLst>
              <a:ext uri="{FF2B5EF4-FFF2-40B4-BE49-F238E27FC236}">
                <a16:creationId xmlns:a16="http://schemas.microsoft.com/office/drawing/2014/main" id="{C4A59185-5A11-132D-9220-D8EBBD6EA7B0}"/>
              </a:ext>
            </a:extLst>
          </p:cNvPr>
          <p:cNvSpPr txBox="1"/>
          <p:nvPr/>
        </p:nvSpPr>
        <p:spPr>
          <a:xfrm>
            <a:off x="7591694" y="4586744"/>
            <a:ext cx="2337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、玫瑰经</a:t>
            </a:r>
          </a:p>
        </p:txBody>
      </p:sp>
      <p:sp>
        <p:nvSpPr>
          <p:cNvPr id="13" name="TextBox 10">
            <a:hlinkClick r:id="rId10" action="ppaction://hlinksldjump"/>
            <a:extLst>
              <a:ext uri="{FF2B5EF4-FFF2-40B4-BE49-F238E27FC236}">
                <a16:creationId xmlns:a16="http://schemas.microsoft.com/office/drawing/2014/main" id="{E4BE9CAF-ABBB-2A5D-B5EF-1A10DBB83A1D}"/>
              </a:ext>
            </a:extLst>
          </p:cNvPr>
          <p:cNvSpPr txBox="1"/>
          <p:nvPr/>
        </p:nvSpPr>
        <p:spPr>
          <a:xfrm>
            <a:off x="7613713" y="5087090"/>
            <a:ext cx="356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、慈悲串经</a:t>
            </a:r>
          </a:p>
        </p:txBody>
      </p:sp>
      <p:sp>
        <p:nvSpPr>
          <p:cNvPr id="14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8D4810CA-79FC-E008-B028-E0E8A8BF147E}"/>
              </a:ext>
            </a:extLst>
          </p:cNvPr>
          <p:cNvSpPr txBox="1"/>
          <p:nvPr/>
        </p:nvSpPr>
        <p:spPr>
          <a:xfrm>
            <a:off x="7781324" y="2122085"/>
            <a:ext cx="2776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、又圣母经</a:t>
            </a:r>
          </a:p>
        </p:txBody>
      </p:sp>
      <p:sp>
        <p:nvSpPr>
          <p:cNvPr id="15" name="TextBox 19">
            <a:hlinkClick r:id="rId12" action="ppaction://hlinksldjump"/>
            <a:extLst>
              <a:ext uri="{FF2B5EF4-FFF2-40B4-BE49-F238E27FC236}">
                <a16:creationId xmlns:a16="http://schemas.microsoft.com/office/drawing/2014/main" id="{AB0CC8AF-1B36-727B-41E7-9E0AC3D393A3}"/>
              </a:ext>
            </a:extLst>
          </p:cNvPr>
          <p:cNvSpPr txBox="1"/>
          <p:nvPr/>
        </p:nvSpPr>
        <p:spPr>
          <a:xfrm>
            <a:off x="7838317" y="3602899"/>
            <a:ext cx="2849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8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、痛悔经</a:t>
            </a:r>
          </a:p>
        </p:txBody>
      </p:sp>
      <p:sp>
        <p:nvSpPr>
          <p:cNvPr id="16" name="TextBox 20">
            <a:hlinkClick r:id="rId13" action="ppaction://hlinksldjump"/>
            <a:extLst>
              <a:ext uri="{FF2B5EF4-FFF2-40B4-BE49-F238E27FC236}">
                <a16:creationId xmlns:a16="http://schemas.microsoft.com/office/drawing/2014/main" id="{0381AE00-FD5F-ADC8-7746-2DC167893A1C}"/>
              </a:ext>
            </a:extLst>
          </p:cNvPr>
          <p:cNvSpPr txBox="1"/>
          <p:nvPr/>
        </p:nvSpPr>
        <p:spPr>
          <a:xfrm>
            <a:off x="7838317" y="4102965"/>
            <a:ext cx="376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9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、饭前、后经</a:t>
            </a:r>
          </a:p>
        </p:txBody>
      </p:sp>
      <p:sp>
        <p:nvSpPr>
          <p:cNvPr id="17" name="TextBox 14">
            <a:hlinkClick r:id="rId14" action="ppaction://hlinksldjump"/>
            <a:extLst>
              <a:ext uri="{FF2B5EF4-FFF2-40B4-BE49-F238E27FC236}">
                <a16:creationId xmlns:a16="http://schemas.microsoft.com/office/drawing/2014/main" id="{3B90EC2B-5CAA-B48C-B491-5FC528251D37}"/>
              </a:ext>
            </a:extLst>
          </p:cNvPr>
          <p:cNvSpPr txBox="1"/>
          <p:nvPr/>
        </p:nvSpPr>
        <p:spPr>
          <a:xfrm>
            <a:off x="7593363" y="5675091"/>
            <a:ext cx="3943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12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、晨祷与晚祷</a:t>
            </a:r>
          </a:p>
        </p:txBody>
      </p:sp>
      <p:sp>
        <p:nvSpPr>
          <p:cNvPr id="19" name="TextBox 14">
            <a:hlinkClick r:id="rId15" action="ppaction://hlinksldjump"/>
            <a:extLst>
              <a:ext uri="{FF2B5EF4-FFF2-40B4-BE49-F238E27FC236}">
                <a16:creationId xmlns:a16="http://schemas.microsoft.com/office/drawing/2014/main" id="{A878BE55-6DE5-66DB-40C9-B015C6AEFE69}"/>
              </a:ext>
            </a:extLst>
          </p:cNvPr>
          <p:cNvSpPr txBox="1"/>
          <p:nvPr/>
        </p:nvSpPr>
        <p:spPr>
          <a:xfrm>
            <a:off x="7655436" y="6179556"/>
            <a:ext cx="3943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13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、工作前祈祷</a:t>
            </a:r>
          </a:p>
        </p:txBody>
      </p:sp>
      <p:sp>
        <p:nvSpPr>
          <p:cNvPr id="18" name="动作按钮: 自定义 21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3A38258D-16EE-4361-A2B7-8D0003462FF0}"/>
              </a:ext>
            </a:extLst>
          </p:cNvPr>
          <p:cNvSpPr/>
          <p:nvPr/>
        </p:nvSpPr>
        <p:spPr>
          <a:xfrm>
            <a:off x="11348654" y="6521670"/>
            <a:ext cx="500066" cy="428604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TextBox 4">
            <a:hlinkClick r:id="rId16" action="ppaction://hlinksldjump"/>
            <a:extLst>
              <a:ext uri="{FF2B5EF4-FFF2-40B4-BE49-F238E27FC236}">
                <a16:creationId xmlns:a16="http://schemas.microsoft.com/office/drawing/2014/main" id="{2A79E076-8056-4AE4-DCD7-AE8678B791E8}"/>
              </a:ext>
            </a:extLst>
          </p:cNvPr>
          <p:cNvSpPr txBox="1"/>
          <p:nvPr/>
        </p:nvSpPr>
        <p:spPr>
          <a:xfrm>
            <a:off x="7749182" y="622040"/>
            <a:ext cx="316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、五拜和五谢</a:t>
            </a:r>
          </a:p>
        </p:txBody>
      </p:sp>
    </p:spTree>
    <p:extLst>
      <p:ext uri="{BB962C8B-B14F-4D97-AF65-F5344CB8AC3E}">
        <p14:creationId xmlns:p14="http://schemas.microsoft.com/office/powerpoint/2010/main" val="360361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18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6D23BE6-60EC-2C81-E08B-52791F09540C}"/>
              </a:ext>
            </a:extLst>
          </p:cNvPr>
          <p:cNvSpPr txBox="1"/>
          <p:nvPr/>
        </p:nvSpPr>
        <p:spPr>
          <a:xfrm>
            <a:off x="2765159" y="390075"/>
            <a:ext cx="3429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如何念玫瑰经</a:t>
            </a:r>
          </a:p>
        </p:txBody>
      </p:sp>
      <p:sp>
        <p:nvSpPr>
          <p:cNvPr id="3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247B375B-7595-C2C2-AF42-714013C4490E}"/>
              </a:ext>
            </a:extLst>
          </p:cNvPr>
          <p:cNvSpPr txBox="1"/>
          <p:nvPr/>
        </p:nvSpPr>
        <p:spPr>
          <a:xfrm>
            <a:off x="641719" y="2804152"/>
            <a:ext cx="10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信经</a:t>
            </a:r>
          </a:p>
        </p:txBody>
      </p:sp>
      <p:sp>
        <p:nvSpPr>
          <p:cNvPr id="4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B9383B34-70DE-8232-6F63-9C646FC5C844}"/>
              </a:ext>
            </a:extLst>
          </p:cNvPr>
          <p:cNvSpPr txBox="1"/>
          <p:nvPr/>
        </p:nvSpPr>
        <p:spPr>
          <a:xfrm>
            <a:off x="2284793" y="2804152"/>
            <a:ext cx="157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天主经</a:t>
            </a:r>
          </a:p>
        </p:txBody>
      </p:sp>
      <p:sp>
        <p:nvSpPr>
          <p:cNvPr id="5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B1DA822A-8F12-8825-DECA-1D281F63586F}"/>
              </a:ext>
            </a:extLst>
          </p:cNvPr>
          <p:cNvSpPr txBox="1"/>
          <p:nvPr/>
        </p:nvSpPr>
        <p:spPr>
          <a:xfrm>
            <a:off x="2284793" y="4161474"/>
            <a:ext cx="235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圣三光荣经</a:t>
            </a:r>
          </a:p>
        </p:txBody>
      </p:sp>
      <p:sp>
        <p:nvSpPr>
          <p:cNvPr id="6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9AA8677C-B970-71A8-4714-9F0F7134C9BE}"/>
              </a:ext>
            </a:extLst>
          </p:cNvPr>
          <p:cNvSpPr txBox="1"/>
          <p:nvPr/>
        </p:nvSpPr>
        <p:spPr>
          <a:xfrm>
            <a:off x="2284793" y="4804416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法蒂玛圣母祷词</a:t>
            </a:r>
          </a:p>
        </p:txBody>
      </p:sp>
      <p:sp>
        <p:nvSpPr>
          <p:cNvPr id="7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5D82404C-FC31-8E2D-CE14-6F35449F069A}"/>
              </a:ext>
            </a:extLst>
          </p:cNvPr>
          <p:cNvSpPr txBox="1"/>
          <p:nvPr/>
        </p:nvSpPr>
        <p:spPr>
          <a:xfrm>
            <a:off x="2284793" y="5447358"/>
            <a:ext cx="22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玫瑰经奥迹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6F2D0C9-E080-3BC1-0AE6-9C9DAAEFE99F}"/>
              </a:ext>
            </a:extLst>
          </p:cNvPr>
          <p:cNvSpPr txBox="1"/>
          <p:nvPr/>
        </p:nvSpPr>
        <p:spPr>
          <a:xfrm>
            <a:off x="1112243" y="1650241"/>
            <a:ext cx="6572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星期一、六诵念五端欢喜       星期二、五诵念五端痛苦</a:t>
            </a:r>
            <a:endParaRPr lang="en-US" altLang="zh-CN" sz="2000" b="1" dirty="0"/>
          </a:p>
          <a:p>
            <a:r>
              <a:rPr lang="zh-CN" altLang="en-US" sz="2000" b="1" dirty="0"/>
              <a:t>星期三、日诵念五端荣福       星期四         诵念五端光明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E23BC72-5406-F4AC-7AA1-14BB4D22BAB0}"/>
              </a:ext>
            </a:extLst>
          </p:cNvPr>
          <p:cNvSpPr txBox="1"/>
          <p:nvPr/>
        </p:nvSpPr>
        <p:spPr>
          <a:xfrm>
            <a:off x="377159" y="880681"/>
            <a:ext cx="1264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通常：</a:t>
            </a:r>
          </a:p>
        </p:txBody>
      </p:sp>
      <p:sp>
        <p:nvSpPr>
          <p:cNvPr id="10" name="TextBox 11">
            <a:hlinkClick r:id="rId7" action="ppaction://hlinksldjump"/>
            <a:extLst>
              <a:ext uri="{FF2B5EF4-FFF2-40B4-BE49-F238E27FC236}">
                <a16:creationId xmlns:a16="http://schemas.microsoft.com/office/drawing/2014/main" id="{AF08DFBF-6C2D-24C0-FE8A-CCF4FE1B72CD}"/>
              </a:ext>
            </a:extLst>
          </p:cNvPr>
          <p:cNvSpPr txBox="1"/>
          <p:nvPr/>
        </p:nvSpPr>
        <p:spPr>
          <a:xfrm>
            <a:off x="2284793" y="3447094"/>
            <a:ext cx="3071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圣母经</a:t>
            </a:r>
            <a:r>
              <a:rPr lang="zh-CN" altLang="en-US" sz="1600" dirty="0"/>
              <a:t>（三遍或十遍）</a:t>
            </a:r>
            <a:endParaRPr lang="zh-CN" altLang="en-US" sz="3200" dirty="0"/>
          </a:p>
        </p:txBody>
      </p:sp>
      <p:sp>
        <p:nvSpPr>
          <p:cNvPr id="11" name="动作按钮: 开始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327699D-0DD8-8296-37B7-6A44A814B3FD}"/>
              </a:ext>
            </a:extLst>
          </p:cNvPr>
          <p:cNvSpPr/>
          <p:nvPr/>
        </p:nvSpPr>
        <p:spPr>
          <a:xfrm>
            <a:off x="11123865" y="6174260"/>
            <a:ext cx="785818" cy="428628"/>
          </a:xfrm>
          <a:prstGeom prst="actionButtonBeginning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B8A74529-FAB3-001D-ED03-77689DD4A2C7}"/>
              </a:ext>
            </a:extLst>
          </p:cNvPr>
          <p:cNvSpPr txBox="1"/>
          <p:nvPr/>
        </p:nvSpPr>
        <p:spPr>
          <a:xfrm>
            <a:off x="6856825" y="5447358"/>
            <a:ext cx="1928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又圣母经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D8C1D84-3E58-0E8D-76CF-4EF947719A7E}"/>
              </a:ext>
            </a:extLst>
          </p:cNvPr>
          <p:cNvCxnSpPr/>
          <p:nvPr/>
        </p:nvCxnSpPr>
        <p:spPr>
          <a:xfrm rot="5400000">
            <a:off x="463918" y="4482151"/>
            <a:ext cx="2786082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E3082BB-C4F1-36F2-CFB4-D60C053265F3}"/>
              </a:ext>
            </a:extLst>
          </p:cNvPr>
          <p:cNvCxnSpPr>
            <a:cxnSpLocks/>
          </p:cNvCxnSpPr>
          <p:nvPr/>
        </p:nvCxnSpPr>
        <p:spPr>
          <a:xfrm>
            <a:off x="5120640" y="5734698"/>
            <a:ext cx="137899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11C08EC-B552-380B-10A8-FA61DEF9C0F2}"/>
              </a:ext>
            </a:extLst>
          </p:cNvPr>
          <p:cNvCxnSpPr/>
          <p:nvPr/>
        </p:nvCxnSpPr>
        <p:spPr>
          <a:xfrm rot="5400000" flipH="1" flipV="1">
            <a:off x="784595" y="4447226"/>
            <a:ext cx="271464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EFBFDF2-DBF3-74AA-DD61-D477115287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64" t="2418" b="2827"/>
          <a:stretch/>
        </p:blipFill>
        <p:spPr>
          <a:xfrm>
            <a:off x="7563328" y="617658"/>
            <a:ext cx="3889586" cy="4479145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0150D7-ADC0-F8DB-C581-D5ECD6FA5187}"/>
              </a:ext>
            </a:extLst>
          </p:cNvPr>
          <p:cNvCxnSpPr>
            <a:cxnSpLocks/>
          </p:cNvCxnSpPr>
          <p:nvPr/>
        </p:nvCxnSpPr>
        <p:spPr>
          <a:xfrm>
            <a:off x="5120640" y="5389191"/>
            <a:ext cx="0" cy="338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B222879-7C9F-47BD-7D84-4368F09FA222}"/>
              </a:ext>
            </a:extLst>
          </p:cNvPr>
          <p:cNvSpPr txBox="1"/>
          <p:nvPr/>
        </p:nvSpPr>
        <p:spPr>
          <a:xfrm>
            <a:off x="9706508" y="1288096"/>
            <a:ext cx="137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玫瑰经奥迹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DD771E-D905-1BF0-8274-54322C881B64}"/>
              </a:ext>
            </a:extLst>
          </p:cNvPr>
          <p:cNvSpPr txBox="1"/>
          <p:nvPr/>
        </p:nvSpPr>
        <p:spPr>
          <a:xfrm>
            <a:off x="9709289" y="974850"/>
            <a:ext cx="19055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法蒂玛圣母祷词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C3781A-D4FD-4566-190D-C925BD3B6FF0}"/>
              </a:ext>
            </a:extLst>
          </p:cNvPr>
          <p:cNvSpPr txBox="1"/>
          <p:nvPr/>
        </p:nvSpPr>
        <p:spPr>
          <a:xfrm>
            <a:off x="9706508" y="1592465"/>
            <a:ext cx="108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天主经</a:t>
            </a:r>
          </a:p>
        </p:txBody>
      </p:sp>
    </p:spTree>
    <p:extLst>
      <p:ext uri="{BB962C8B-B14F-4D97-AF65-F5344CB8AC3E}">
        <p14:creationId xmlns:p14="http://schemas.microsoft.com/office/powerpoint/2010/main" val="237130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1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BB48C4-4818-3479-B2B8-03FB33148AAF}"/>
              </a:ext>
            </a:extLst>
          </p:cNvPr>
          <p:cNvGrpSpPr/>
          <p:nvPr/>
        </p:nvGrpSpPr>
        <p:grpSpPr>
          <a:xfrm>
            <a:off x="7955" y="662"/>
            <a:ext cx="12191999" cy="6857338"/>
            <a:chOff x="0" y="-1"/>
            <a:chExt cx="12191999" cy="685733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BF7F5BB-27D7-F2E0-3C89-11B06E21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44139" cy="685733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8632F15-8D86-2BDD-5504-1A6FF3840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466"/>
            <a:stretch/>
          </p:blipFill>
          <p:spPr>
            <a:xfrm flipH="1">
              <a:off x="6944137" y="-1"/>
              <a:ext cx="5247862" cy="68573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D835A9-B615-A72E-10D1-FA806A501CA1}"/>
              </a:ext>
            </a:extLst>
          </p:cNvPr>
          <p:cNvSpPr txBox="1"/>
          <p:nvPr/>
        </p:nvSpPr>
        <p:spPr>
          <a:xfrm>
            <a:off x="6009002" y="2086088"/>
            <a:ext cx="58980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华文楷体" pitchFamily="2" charset="-122"/>
                <a:ea typeface="华文楷体" pitchFamily="2" charset="-122"/>
              </a:rPr>
              <a:t>吁，吾主耶稣，请宽赦我们的罪过，救我们于永火之中。求祢把众人的灵魂，特别是那些需要祢怜悯的灵魂，领到天国里去。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3D73AAA-28A5-AA05-5632-8E3A7A780014}"/>
              </a:ext>
            </a:extLst>
          </p:cNvPr>
          <p:cNvSpPr txBox="1"/>
          <p:nvPr/>
        </p:nvSpPr>
        <p:spPr>
          <a:xfrm>
            <a:off x="5481861" y="1372448"/>
            <a:ext cx="657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（圣母亲授玫瑰经附文，于每端玫瑰经结束后加念一次）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E4BA683-2C99-A299-5795-94B26D23B797}"/>
              </a:ext>
            </a:extLst>
          </p:cNvPr>
          <p:cNvSpPr txBox="1"/>
          <p:nvPr/>
        </p:nvSpPr>
        <p:spPr>
          <a:xfrm>
            <a:off x="6830737" y="285192"/>
            <a:ext cx="4133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</a:rPr>
              <a:t>法蒂玛圣母祷词</a:t>
            </a:r>
          </a:p>
        </p:txBody>
      </p:sp>
      <p:sp>
        <p:nvSpPr>
          <p:cNvPr id="5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01F29918-4223-D24E-E0E9-A367F379094F}"/>
              </a:ext>
            </a:extLst>
          </p:cNvPr>
          <p:cNvSpPr txBox="1"/>
          <p:nvPr/>
        </p:nvSpPr>
        <p:spPr>
          <a:xfrm>
            <a:off x="10333839" y="6111143"/>
            <a:ext cx="157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回玫瑰经</a:t>
            </a:r>
          </a:p>
        </p:txBody>
      </p:sp>
    </p:spTree>
    <p:extLst>
      <p:ext uri="{BB962C8B-B14F-4D97-AF65-F5344CB8AC3E}">
        <p14:creationId xmlns:p14="http://schemas.microsoft.com/office/powerpoint/2010/main" val="339256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B7FFDF5-3CE6-B942-0901-7BE4614F3858}"/>
              </a:ext>
            </a:extLst>
          </p:cNvPr>
          <p:cNvGrpSpPr/>
          <p:nvPr/>
        </p:nvGrpSpPr>
        <p:grpSpPr>
          <a:xfrm>
            <a:off x="0" y="0"/>
            <a:ext cx="12282847" cy="6858000"/>
            <a:chOff x="276090" y="16082"/>
            <a:chExt cx="11926308" cy="67886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13CFE84-C5A8-227B-04CB-797C04473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31"/>
            <a:stretch/>
          </p:blipFill>
          <p:spPr bwMode="auto">
            <a:xfrm>
              <a:off x="3024691" y="16082"/>
              <a:ext cx="9177707" cy="6788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DE994C77-B961-537F-2E88-B5E4D797F6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20"/>
            <a:stretch/>
          </p:blipFill>
          <p:spPr bwMode="auto">
            <a:xfrm flipH="1">
              <a:off x="276090" y="16082"/>
              <a:ext cx="2829665" cy="6788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695D19-F2BC-B84A-44B6-068BA6558CA6}"/>
              </a:ext>
            </a:extLst>
          </p:cNvPr>
          <p:cNvSpPr txBox="1"/>
          <p:nvPr/>
        </p:nvSpPr>
        <p:spPr>
          <a:xfrm>
            <a:off x="508759" y="1367389"/>
            <a:ext cx="8286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永生之父，我把你至爱之子，我们的主耶稣基督的圣体、圣血、灵魂及天主性奉献给你，以赔补我们及普世的罪过。</a:t>
            </a:r>
            <a:r>
              <a:rPr lang="zh-CN" altLang="en-US" sz="1600" b="1" dirty="0">
                <a:latin typeface="+mj-ea"/>
              </a:rPr>
              <a:t>（一遍）</a:t>
            </a:r>
            <a:endParaRPr lang="zh-CN" altLang="en-US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90224-FFC7-CE7D-A790-B978A9C91CF6}"/>
              </a:ext>
            </a:extLst>
          </p:cNvPr>
          <p:cNvSpPr txBox="1"/>
          <p:nvPr/>
        </p:nvSpPr>
        <p:spPr>
          <a:xfrm>
            <a:off x="2143108" y="149487"/>
            <a:ext cx="35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如何念慈悲串经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BE1877F4-D21C-1458-71AB-B2632FFCC8D2}"/>
              </a:ext>
            </a:extLst>
          </p:cNvPr>
          <p:cNvSpPr txBox="1"/>
          <p:nvPr/>
        </p:nvSpPr>
        <p:spPr>
          <a:xfrm>
            <a:off x="1424771" y="832728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天主经</a:t>
            </a:r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F06885E6-E0AD-6699-0FB2-5F209250362E}"/>
              </a:ext>
            </a:extLst>
          </p:cNvPr>
          <p:cNvSpPr txBox="1"/>
          <p:nvPr/>
        </p:nvSpPr>
        <p:spPr>
          <a:xfrm>
            <a:off x="2981072" y="826974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圣母经</a:t>
            </a:r>
          </a:p>
        </p:txBody>
      </p:sp>
      <p:sp>
        <p:nvSpPr>
          <p:cNvPr id="6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D7C4AF86-085C-BE75-4727-ED1C3288BAD6}"/>
              </a:ext>
            </a:extLst>
          </p:cNvPr>
          <p:cNvSpPr txBox="1"/>
          <p:nvPr/>
        </p:nvSpPr>
        <p:spPr>
          <a:xfrm>
            <a:off x="4561710" y="825046"/>
            <a:ext cx="12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信经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77CED-8986-7EC9-9704-123D7AB67956}"/>
              </a:ext>
            </a:extLst>
          </p:cNvPr>
          <p:cNvSpPr txBox="1"/>
          <p:nvPr/>
        </p:nvSpPr>
        <p:spPr>
          <a:xfrm>
            <a:off x="524399" y="2876083"/>
            <a:ext cx="6577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因他的至悲惨苦难，求你垂怜我们及普世。</a:t>
            </a:r>
            <a:r>
              <a:rPr lang="zh-CN" altLang="en-US" sz="1600" b="1" dirty="0">
                <a:latin typeface="+mj-ea"/>
                <a:ea typeface="+mj-ea"/>
              </a:rPr>
              <a:t>（十遍）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FA55C-979D-C185-4AC2-490F09741189}"/>
              </a:ext>
            </a:extLst>
          </p:cNvPr>
          <p:cNvSpPr txBox="1"/>
          <p:nvPr/>
        </p:nvSpPr>
        <p:spPr>
          <a:xfrm>
            <a:off x="508759" y="4169863"/>
            <a:ext cx="5900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至圣天主，至圣强有力者，至圣长存者，求你垂怜我们及普世。</a:t>
            </a:r>
            <a:r>
              <a:rPr lang="zh-CN" altLang="en-US" sz="1600" b="1" dirty="0">
                <a:latin typeface="+mj-ea"/>
                <a:ea typeface="+mj-ea"/>
              </a:rPr>
              <a:t>（三遍）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73CC7AE-9CDC-64C5-1518-BFCB8DE1D45D}"/>
              </a:ext>
            </a:extLst>
          </p:cNvPr>
          <p:cNvSpPr txBox="1"/>
          <p:nvPr/>
        </p:nvSpPr>
        <p:spPr>
          <a:xfrm>
            <a:off x="529007" y="5472622"/>
            <a:ext cx="450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耶稣，我信赖你！</a:t>
            </a:r>
            <a:r>
              <a:rPr lang="zh-CN" altLang="en-US" sz="1600" b="1" dirty="0">
                <a:latin typeface="+mj-ea"/>
                <a:ea typeface="+mj-ea"/>
              </a:rPr>
              <a:t>（三遍）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113077A-F439-18D9-A591-C17BED3059D1}"/>
              </a:ext>
            </a:extLst>
          </p:cNvPr>
          <p:cNvCxnSpPr>
            <a:cxnSpLocks/>
          </p:cNvCxnSpPr>
          <p:nvPr/>
        </p:nvCxnSpPr>
        <p:spPr>
          <a:xfrm>
            <a:off x="428596" y="4082844"/>
            <a:ext cx="6578563" cy="45763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动作按钮: 开始 1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DC34E00-D889-C218-98CF-D2515E643B96}"/>
              </a:ext>
            </a:extLst>
          </p:cNvPr>
          <p:cNvSpPr/>
          <p:nvPr/>
        </p:nvSpPr>
        <p:spPr>
          <a:xfrm>
            <a:off x="11260812" y="6326524"/>
            <a:ext cx="785818" cy="428628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17F5418-F5D7-C1A9-8F1A-543D832DF8DB}"/>
              </a:ext>
            </a:extLst>
          </p:cNvPr>
          <p:cNvCxnSpPr/>
          <p:nvPr/>
        </p:nvCxnSpPr>
        <p:spPr>
          <a:xfrm rot="5400000" flipH="1" flipV="1">
            <a:off x="-500082" y="2592394"/>
            <a:ext cx="1429554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E7898A2-4F6A-47D4-3517-E3B8EC20B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4869" r="4346"/>
          <a:stretch/>
        </p:blipFill>
        <p:spPr>
          <a:xfrm>
            <a:off x="-34456" y="0"/>
            <a:ext cx="12260911" cy="6913889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6D1AB781-3B0D-BBCE-230F-A0DF8B1907FA}"/>
              </a:ext>
            </a:extLst>
          </p:cNvPr>
          <p:cNvSpPr txBox="1"/>
          <p:nvPr/>
        </p:nvSpPr>
        <p:spPr>
          <a:xfrm>
            <a:off x="167766" y="3357562"/>
            <a:ext cx="1724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4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C4EBCFF8-8A4C-866C-144E-FEB2C0B92D29}"/>
              </a:ext>
            </a:extLst>
          </p:cNvPr>
          <p:cNvSpPr txBox="1"/>
          <p:nvPr/>
        </p:nvSpPr>
        <p:spPr>
          <a:xfrm>
            <a:off x="8931542" y="2737360"/>
            <a:ext cx="165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63AEC23A-B4DD-68AB-52C9-C32BD7E1128A}"/>
              </a:ext>
            </a:extLst>
          </p:cNvPr>
          <p:cNvSpPr txBox="1"/>
          <p:nvPr/>
        </p:nvSpPr>
        <p:spPr>
          <a:xfrm>
            <a:off x="2059389" y="2602318"/>
            <a:ext cx="165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6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BE1A8896-0602-7ECE-383B-88C258712D6C}"/>
              </a:ext>
            </a:extLst>
          </p:cNvPr>
          <p:cNvSpPr txBox="1"/>
          <p:nvPr/>
        </p:nvSpPr>
        <p:spPr>
          <a:xfrm>
            <a:off x="10364639" y="3579689"/>
            <a:ext cx="165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45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9AC3DE1-F207-6624-428C-F7F04B7ED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2"/>
          <a:stretch/>
        </p:blipFill>
        <p:spPr>
          <a:xfrm>
            <a:off x="0" y="0"/>
            <a:ext cx="879357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53174B-63BD-DAC4-8891-BA0C92729C38}"/>
              </a:ext>
            </a:extLst>
          </p:cNvPr>
          <p:cNvSpPr txBox="1"/>
          <p:nvPr/>
        </p:nvSpPr>
        <p:spPr>
          <a:xfrm>
            <a:off x="3988415" y="604747"/>
            <a:ext cx="1604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 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956C4-693C-2940-EBE5-EF94EAB8E220}"/>
              </a:ext>
            </a:extLst>
          </p:cNvPr>
          <p:cNvSpPr txBox="1"/>
          <p:nvPr/>
        </p:nvSpPr>
        <p:spPr>
          <a:xfrm>
            <a:off x="11503217" y="228523"/>
            <a:ext cx="553998" cy="59503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欢喜一端  天使向圣母报喜 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求赐谦逊之德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46E8-A19E-D58F-5D9C-5A43D9374FEA}"/>
              </a:ext>
            </a:extLst>
          </p:cNvPr>
          <p:cNvSpPr txBox="1"/>
          <p:nvPr/>
        </p:nvSpPr>
        <p:spPr>
          <a:xfrm>
            <a:off x="11019598" y="228523"/>
            <a:ext cx="553998" cy="14603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欢喜二端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FA07D-A0A0-4001-9ACF-93FB57A6AC99}"/>
              </a:ext>
            </a:extLst>
          </p:cNvPr>
          <p:cNvSpPr txBox="1"/>
          <p:nvPr/>
        </p:nvSpPr>
        <p:spPr>
          <a:xfrm>
            <a:off x="10207366" y="219010"/>
            <a:ext cx="553998" cy="56635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欢喜三端</a:t>
            </a:r>
            <a:r>
              <a:rPr lang="zh-CN" altLang="en-US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吾主耶稣诞生 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求赐甘贫之德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E9D3B-8A89-68B7-EF31-C245F4B57E66}"/>
              </a:ext>
            </a:extLst>
          </p:cNvPr>
          <p:cNvSpPr txBox="1"/>
          <p:nvPr/>
        </p:nvSpPr>
        <p:spPr>
          <a:xfrm>
            <a:off x="9704575" y="219010"/>
            <a:ext cx="553998" cy="13888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欢喜四端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D8D14-24D9-8F21-CD6A-F6AAD8046F3E}"/>
              </a:ext>
            </a:extLst>
          </p:cNvPr>
          <p:cNvSpPr txBox="1"/>
          <p:nvPr/>
        </p:nvSpPr>
        <p:spPr>
          <a:xfrm>
            <a:off x="9207684" y="228523"/>
            <a:ext cx="553998" cy="1424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欢喜五端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37BB5-1883-0C3E-49A4-594F3C0C5C35}"/>
              </a:ext>
            </a:extLst>
          </p:cNvPr>
          <p:cNvSpPr txBox="1"/>
          <p:nvPr/>
        </p:nvSpPr>
        <p:spPr>
          <a:xfrm>
            <a:off x="8866277" y="1738906"/>
            <a:ext cx="923330" cy="49330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小耶稣独留圣殿，聆听、询问经师 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求赐尽忠职务</a:t>
            </a:r>
          </a:p>
        </p:txBody>
      </p:sp>
      <p:sp>
        <p:nvSpPr>
          <p:cNvPr id="9" name="动作按钮: 后退或前一项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CFEEB1E-EDA8-435F-0C8A-95FBDD3C131F}"/>
              </a:ext>
            </a:extLst>
          </p:cNvPr>
          <p:cNvSpPr/>
          <p:nvPr/>
        </p:nvSpPr>
        <p:spPr>
          <a:xfrm>
            <a:off x="10416304" y="6510332"/>
            <a:ext cx="1669261" cy="257315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CBDF9AD-A386-01CC-75B7-3E0D9AA0E46B}"/>
              </a:ext>
            </a:extLst>
          </p:cNvPr>
          <p:cNvSpPr txBox="1"/>
          <p:nvPr/>
        </p:nvSpPr>
        <p:spPr>
          <a:xfrm>
            <a:off x="9745257" y="1738906"/>
            <a:ext cx="553998" cy="50122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圣母献耶稣于圣殿 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求赐贞洁与服从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6818EA8B-6014-38B2-F50B-05E36E0BFF37}"/>
              </a:ext>
            </a:extLst>
          </p:cNvPr>
          <p:cNvSpPr txBox="1"/>
          <p:nvPr/>
        </p:nvSpPr>
        <p:spPr>
          <a:xfrm>
            <a:off x="10700404" y="1738906"/>
            <a:ext cx="923330" cy="3854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圣母拜访其表姐依撒伯尔 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求赐爱人之德</a:t>
            </a:r>
          </a:p>
        </p:txBody>
      </p:sp>
    </p:spTree>
    <p:extLst>
      <p:ext uri="{BB962C8B-B14F-4D97-AF65-F5344CB8AC3E}">
        <p14:creationId xmlns:p14="http://schemas.microsoft.com/office/powerpoint/2010/main" val="4549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 animBg="1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D4EF28-6212-9F2E-D966-46D6D25E68AF}"/>
              </a:ext>
            </a:extLst>
          </p:cNvPr>
          <p:cNvSpPr txBox="1"/>
          <p:nvPr/>
        </p:nvSpPr>
        <p:spPr>
          <a:xfrm>
            <a:off x="6894502" y="1788040"/>
            <a:ext cx="158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光明一端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44EC0-3466-E668-FDC8-D182C30E56AE}"/>
              </a:ext>
            </a:extLst>
          </p:cNvPr>
          <p:cNvSpPr txBox="1"/>
          <p:nvPr/>
        </p:nvSpPr>
        <p:spPr>
          <a:xfrm>
            <a:off x="6858849" y="2679884"/>
            <a:ext cx="158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光明二端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5EF2C-31F7-716A-4859-6516EF9C1E2B}"/>
              </a:ext>
            </a:extLst>
          </p:cNvPr>
          <p:cNvSpPr txBox="1"/>
          <p:nvPr/>
        </p:nvSpPr>
        <p:spPr>
          <a:xfrm>
            <a:off x="6874878" y="3566297"/>
            <a:ext cx="148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光明三端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C0791-DD51-1DA5-A16E-CC758E9792A0}"/>
              </a:ext>
            </a:extLst>
          </p:cNvPr>
          <p:cNvSpPr txBox="1"/>
          <p:nvPr/>
        </p:nvSpPr>
        <p:spPr>
          <a:xfrm>
            <a:off x="6869339" y="4392158"/>
            <a:ext cx="169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光明四端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BF8FE-0595-937B-F0F7-3738BD7D0289}"/>
              </a:ext>
            </a:extLst>
          </p:cNvPr>
          <p:cNvSpPr txBox="1"/>
          <p:nvPr/>
        </p:nvSpPr>
        <p:spPr>
          <a:xfrm>
            <a:off x="6874890" y="519716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光明五端</a:t>
            </a:r>
          </a:p>
        </p:txBody>
      </p:sp>
      <p:sp>
        <p:nvSpPr>
          <p:cNvPr id="8" name="动作按钮: 后退或前一项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93B0293-0897-5FE6-19E4-53A90E133BD7}"/>
              </a:ext>
            </a:extLst>
          </p:cNvPr>
          <p:cNvSpPr/>
          <p:nvPr/>
        </p:nvSpPr>
        <p:spPr>
          <a:xfrm>
            <a:off x="7654738" y="6272711"/>
            <a:ext cx="2952302" cy="240970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371D2FD-F5CA-FD42-8ADF-F356E46D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20" y="-100206"/>
            <a:ext cx="6400800" cy="7058412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BB04C1A8-5EA1-25F3-49E0-448A02FB4E60}"/>
              </a:ext>
            </a:extLst>
          </p:cNvPr>
          <p:cNvSpPr txBox="1"/>
          <p:nvPr/>
        </p:nvSpPr>
        <p:spPr>
          <a:xfrm>
            <a:off x="6894502" y="2166581"/>
            <a:ext cx="4680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耶稣在约旦河受洗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揭示圣三奥秘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D1AD22F-B233-4721-CF92-5EA8DFA4FA17}"/>
              </a:ext>
            </a:extLst>
          </p:cNvPr>
          <p:cNvSpPr txBox="1"/>
          <p:nvPr/>
        </p:nvSpPr>
        <p:spPr>
          <a:xfrm>
            <a:off x="6874878" y="3059318"/>
            <a:ext cx="516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耶稣参加加纳婚宴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显示神性权</a:t>
            </a:r>
            <a:r>
              <a:rPr lang="zh-CN" altLang="en-US" sz="2400" b="1" dirty="0">
                <a:solidFill>
                  <a:schemeClr val="bg1"/>
                </a:solidFill>
              </a:rPr>
              <a:t>能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8742FF33-EB31-7E25-9F8C-0F8E41A28161}"/>
              </a:ext>
            </a:extLst>
          </p:cNvPr>
          <p:cNvSpPr txBox="1"/>
          <p:nvPr/>
        </p:nvSpPr>
        <p:spPr>
          <a:xfrm>
            <a:off x="6901100" y="3903655"/>
            <a:ext cx="477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耶稣宣讲天国福音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训示罪人悔改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62CB8091-7EED-AECC-3C5B-82AC8ECFB9D4}"/>
              </a:ext>
            </a:extLst>
          </p:cNvPr>
          <p:cNvSpPr txBox="1"/>
          <p:nvPr/>
        </p:nvSpPr>
        <p:spPr>
          <a:xfrm>
            <a:off x="6901100" y="4735495"/>
            <a:ext cx="479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耶稣大博山显圣容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昭示上天荣耀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14ECEFD0-A66C-0D19-048C-218361DDDC2F}"/>
              </a:ext>
            </a:extLst>
          </p:cNvPr>
          <p:cNvSpPr txBox="1"/>
          <p:nvPr/>
        </p:nvSpPr>
        <p:spPr>
          <a:xfrm>
            <a:off x="6858849" y="5567335"/>
            <a:ext cx="4655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耶稣建立圣体圣事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显示逾越奥迹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95BA09-2477-E251-C8FB-0E5D6C3E2EAF}"/>
              </a:ext>
            </a:extLst>
          </p:cNvPr>
          <p:cNvSpPr txBox="1"/>
          <p:nvPr/>
        </p:nvSpPr>
        <p:spPr>
          <a:xfrm>
            <a:off x="1078813" y="61111"/>
            <a:ext cx="1453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光明</a:t>
            </a:r>
          </a:p>
        </p:txBody>
      </p:sp>
    </p:spTree>
    <p:extLst>
      <p:ext uri="{BB962C8B-B14F-4D97-AF65-F5344CB8AC3E}">
        <p14:creationId xmlns:p14="http://schemas.microsoft.com/office/powerpoint/2010/main" val="7747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16" grpId="0"/>
      <p:bldP spid="18" grpId="0"/>
      <p:bldP spid="19" grpId="0"/>
      <p:bldP spid="20" grpId="0"/>
      <p:bldP spid="21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E1EE2F98-D3AB-51CA-AE48-05B9E94CA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5"/>
          <a:stretch/>
        </p:blipFill>
        <p:spPr>
          <a:xfrm>
            <a:off x="-57150" y="0"/>
            <a:ext cx="12249150" cy="6880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827828-8606-779D-C003-0CEEA8536931}"/>
              </a:ext>
            </a:extLst>
          </p:cNvPr>
          <p:cNvSpPr txBox="1"/>
          <p:nvPr/>
        </p:nvSpPr>
        <p:spPr>
          <a:xfrm>
            <a:off x="1678529" y="1157281"/>
            <a:ext cx="2721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  苦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A766B-21F4-A5B8-B079-1748BFC4C55D}"/>
              </a:ext>
            </a:extLst>
          </p:cNvPr>
          <p:cNvSpPr txBox="1"/>
          <p:nvPr/>
        </p:nvSpPr>
        <p:spPr>
          <a:xfrm>
            <a:off x="6766202" y="149129"/>
            <a:ext cx="152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痛苦一端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0C026-47F1-0B1C-3192-98D370F44B2C}"/>
              </a:ext>
            </a:extLst>
          </p:cNvPr>
          <p:cNvSpPr txBox="1"/>
          <p:nvPr/>
        </p:nvSpPr>
        <p:spPr>
          <a:xfrm>
            <a:off x="6766202" y="1012511"/>
            <a:ext cx="184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痛苦二端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A3019-82DC-65B3-DC57-D98A0784BE9C}"/>
              </a:ext>
            </a:extLst>
          </p:cNvPr>
          <p:cNvSpPr txBox="1"/>
          <p:nvPr/>
        </p:nvSpPr>
        <p:spPr>
          <a:xfrm>
            <a:off x="6766202" y="1856850"/>
            <a:ext cx="169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痛苦三端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6FF6E-DA94-FD08-1EEF-712A47DF9171}"/>
              </a:ext>
            </a:extLst>
          </p:cNvPr>
          <p:cNvSpPr txBox="1"/>
          <p:nvPr/>
        </p:nvSpPr>
        <p:spPr>
          <a:xfrm>
            <a:off x="6766202" y="2747731"/>
            <a:ext cx="169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痛苦四端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BDC43-5F57-9837-FAD9-3EEF820C9B89}"/>
              </a:ext>
            </a:extLst>
          </p:cNvPr>
          <p:cNvSpPr txBox="1"/>
          <p:nvPr/>
        </p:nvSpPr>
        <p:spPr>
          <a:xfrm>
            <a:off x="6783016" y="3195996"/>
            <a:ext cx="5329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耶稣被钉在十字架上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求赐宽恕侮辱</a:t>
            </a:r>
          </a:p>
        </p:txBody>
      </p:sp>
      <p:sp>
        <p:nvSpPr>
          <p:cNvPr id="8" name="动作按钮: 后退或前一项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E522940-692C-3044-F778-FA3A23FE9975}"/>
              </a:ext>
            </a:extLst>
          </p:cNvPr>
          <p:cNvSpPr/>
          <p:nvPr/>
        </p:nvSpPr>
        <p:spPr>
          <a:xfrm>
            <a:off x="7316542" y="4925119"/>
            <a:ext cx="3822068" cy="310759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02B48F7-1BEE-3C20-E963-923BFF3064CD}"/>
              </a:ext>
            </a:extLst>
          </p:cNvPr>
          <p:cNvSpPr txBox="1"/>
          <p:nvPr/>
        </p:nvSpPr>
        <p:spPr>
          <a:xfrm>
            <a:off x="6766202" y="618152"/>
            <a:ext cx="620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耶稣在山园里痛苦地祈祷</a:t>
            </a:r>
            <a:r>
              <a:rPr lang="en-US" altLang="zh-CN" sz="2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求赐痛恨罪恶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8BA6434-256D-B92C-672A-C9CCAA0F1ABA}"/>
              </a:ext>
            </a:extLst>
          </p:cNvPr>
          <p:cNvSpPr txBox="1"/>
          <p:nvPr/>
        </p:nvSpPr>
        <p:spPr>
          <a:xfrm>
            <a:off x="6766202" y="1434281"/>
            <a:ext cx="492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耶稣受鞭打之苦刑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求赐克制私欲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5E5A0073-9108-C377-0907-7644F7D72BFD}"/>
              </a:ext>
            </a:extLst>
          </p:cNvPr>
          <p:cNvSpPr txBox="1"/>
          <p:nvPr/>
        </p:nvSpPr>
        <p:spPr>
          <a:xfrm>
            <a:off x="6766202" y="2331168"/>
            <a:ext cx="486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耶稣受茨冠之苦辱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求赐忍受凌辱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D123F0D2-08F0-8FD6-0CFA-922F2A2B5A1F}"/>
              </a:ext>
            </a:extLst>
          </p:cNvPr>
          <p:cNvSpPr txBox="1"/>
          <p:nvPr/>
        </p:nvSpPr>
        <p:spPr>
          <a:xfrm>
            <a:off x="6783016" y="3642104"/>
            <a:ext cx="1720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痛苦五端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5DC006E9-0CA7-BB1F-C91E-2B5FC27B71BF}"/>
              </a:ext>
            </a:extLst>
          </p:cNvPr>
          <p:cNvSpPr txBox="1"/>
          <p:nvPr/>
        </p:nvSpPr>
        <p:spPr>
          <a:xfrm>
            <a:off x="6766202" y="4093471"/>
            <a:ext cx="57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耶稣被钉在十字架上 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求赐宽恕侮辱</a:t>
            </a:r>
          </a:p>
        </p:txBody>
      </p:sp>
    </p:spTree>
    <p:extLst>
      <p:ext uri="{BB962C8B-B14F-4D97-AF65-F5344CB8AC3E}">
        <p14:creationId xmlns:p14="http://schemas.microsoft.com/office/powerpoint/2010/main" val="248709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D44FB6E-2360-5C31-86AA-15670C127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53" b="3128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7D424D-AAC2-CCBB-0634-86312594186F}"/>
              </a:ext>
            </a:extLst>
          </p:cNvPr>
          <p:cNvSpPr txBox="1"/>
          <p:nvPr/>
        </p:nvSpPr>
        <p:spPr>
          <a:xfrm>
            <a:off x="1057067" y="217323"/>
            <a:ext cx="40489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荣  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D9AA6-ACCD-180B-547F-61F82D4B76E0}"/>
              </a:ext>
            </a:extLst>
          </p:cNvPr>
          <p:cNvSpPr txBox="1"/>
          <p:nvPr/>
        </p:nvSpPr>
        <p:spPr>
          <a:xfrm>
            <a:off x="163068" y="4078353"/>
            <a:ext cx="722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荣福一端   耶稣光荣地复活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求赐改过自新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FF94-07CC-05AC-8403-609D624027A9}"/>
              </a:ext>
            </a:extLst>
          </p:cNvPr>
          <p:cNvSpPr txBox="1"/>
          <p:nvPr/>
        </p:nvSpPr>
        <p:spPr>
          <a:xfrm>
            <a:off x="163068" y="4568836"/>
            <a:ext cx="571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荣福二端   耶稣升天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求赐渴慕天国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C126A-E105-AE81-CCF8-0E102B6F23CD}"/>
              </a:ext>
            </a:extLst>
          </p:cNvPr>
          <p:cNvSpPr txBox="1"/>
          <p:nvPr/>
        </p:nvSpPr>
        <p:spPr>
          <a:xfrm>
            <a:off x="176466" y="5049468"/>
            <a:ext cx="620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荣福三端   圣神降临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求赐圣神光照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3AFE4-8C26-8733-F84A-EDD3374203E7}"/>
              </a:ext>
            </a:extLst>
          </p:cNvPr>
          <p:cNvSpPr txBox="1"/>
          <p:nvPr/>
        </p:nvSpPr>
        <p:spPr>
          <a:xfrm>
            <a:off x="176466" y="5520984"/>
            <a:ext cx="653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荣福四端   圣母蒙召升天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求赐孝爱圣母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972E0-F16E-98CA-6221-55ED6CB22E06}"/>
              </a:ext>
            </a:extLst>
          </p:cNvPr>
          <p:cNvSpPr txBox="1"/>
          <p:nvPr/>
        </p:nvSpPr>
        <p:spPr>
          <a:xfrm>
            <a:off x="176466" y="5962946"/>
            <a:ext cx="1542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荣福五端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650B49C-A1F4-C1D0-67FE-7EA3F9C2196C}"/>
              </a:ext>
            </a:extLst>
          </p:cNvPr>
          <p:cNvSpPr txBox="1"/>
          <p:nvPr/>
        </p:nvSpPr>
        <p:spPr>
          <a:xfrm>
            <a:off x="1719019" y="5962946"/>
            <a:ext cx="831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圣母被立为天上的母皇及世人的主保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求赐恒守规诫</a:t>
            </a:r>
          </a:p>
        </p:txBody>
      </p:sp>
      <p:sp>
        <p:nvSpPr>
          <p:cNvPr id="9" name="动作按钮: 后退或前一项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0E0EA3F-594F-CF7B-392F-9E66375574A0}"/>
              </a:ext>
            </a:extLst>
          </p:cNvPr>
          <p:cNvSpPr/>
          <p:nvPr/>
        </p:nvSpPr>
        <p:spPr>
          <a:xfrm>
            <a:off x="2041453" y="6492099"/>
            <a:ext cx="4138266" cy="294479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4834332-2606-FBDF-E24E-7BA4F5D5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5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B97F76-C9CA-C7B1-434D-C9527D28201D}"/>
              </a:ext>
            </a:extLst>
          </p:cNvPr>
          <p:cNvSpPr txBox="1"/>
          <p:nvPr/>
        </p:nvSpPr>
        <p:spPr>
          <a:xfrm>
            <a:off x="590522" y="787849"/>
            <a:ext cx="113157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我的天主，我的慈父，我犯罪得罪了你， 很觉惭愧，也真心痛悔。因为我辜负了你的慈 爱，妄用了你的恩宠。我今定志，宁死再不得 罪你，并尽力躲避犯罪的机会，我的天主，求你垂怜我，宽赦我。阿们。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F9140-5748-F585-018A-4A63508AD766}"/>
              </a:ext>
            </a:extLst>
          </p:cNvPr>
          <p:cNvSpPr txBox="1"/>
          <p:nvPr/>
        </p:nvSpPr>
        <p:spPr>
          <a:xfrm>
            <a:off x="514336" y="787849"/>
            <a:ext cx="113157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天主耶稣基利斯督！（我）重罪人，得罪於天主。今为畏天主，尤为爱天主万有之上，一心痛悔（我）之罪过，定心再不敢得罪於天主，望天主赦（我）之罪。阿们。                                               </a:t>
            </a:r>
            <a:r>
              <a:rPr lang="en-US" altLang="zh-CN" sz="32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【</a:t>
            </a:r>
            <a:r>
              <a:rPr lang="zh-CN" altLang="en-US" sz="32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在（我）处捶胸</a:t>
            </a:r>
            <a:r>
              <a:rPr lang="en-US" altLang="zh-CN" sz="32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】</a:t>
            </a:r>
            <a:endParaRPr lang="zh-CN" altLang="en-US" sz="32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C5B58-FB89-A0E9-855F-687BC907299C}"/>
              </a:ext>
            </a:extLst>
          </p:cNvPr>
          <p:cNvSpPr txBox="1"/>
          <p:nvPr/>
        </p:nvSpPr>
        <p:spPr>
          <a:xfrm>
            <a:off x="590522" y="65062"/>
            <a:ext cx="254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小悔罪经</a:t>
            </a:r>
          </a:p>
        </p:txBody>
      </p:sp>
      <p:sp>
        <p:nvSpPr>
          <p:cNvPr id="6" name="动作按钮: 开始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E7746C3-1614-C2D1-BD5E-8DF7FB1E1AF1}"/>
              </a:ext>
            </a:extLst>
          </p:cNvPr>
          <p:cNvSpPr/>
          <p:nvPr/>
        </p:nvSpPr>
        <p:spPr>
          <a:xfrm>
            <a:off x="10646565" y="6070151"/>
            <a:ext cx="785818" cy="428628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4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953547-563C-A9AF-B848-033A834FC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"/>
          <a:stretch/>
        </p:blipFill>
        <p:spPr bwMode="auto">
          <a:xfrm>
            <a:off x="0" y="0"/>
            <a:ext cx="12192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71B90F-7612-9AAD-8908-B785815B6122}"/>
              </a:ext>
            </a:extLst>
          </p:cNvPr>
          <p:cNvSpPr txBox="1"/>
          <p:nvPr/>
        </p:nvSpPr>
        <p:spPr>
          <a:xfrm>
            <a:off x="1447800" y="218212"/>
            <a:ext cx="10448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楷体" pitchFamily="2" charset="-122"/>
                <a:ea typeface="华文楷体" pitchFamily="2" charset="-122"/>
              </a:rPr>
              <a:t>天主，求你降福我们和我们所享用的食物，我们也为你所赏赐的一切感谢你。愿光荣归于父，及子，及圣神，起初如何，今日亦然，直到永远。阿们。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2E92B34-079D-8113-614F-B8E68FA5604A}"/>
              </a:ext>
            </a:extLst>
          </p:cNvPr>
          <p:cNvSpPr txBox="1"/>
          <p:nvPr/>
        </p:nvSpPr>
        <p:spPr>
          <a:xfrm>
            <a:off x="295275" y="125879"/>
            <a:ext cx="800219" cy="19389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/>
              <a:t>饭前经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98946DD-C433-D6FC-F33E-031EF0393283}"/>
              </a:ext>
            </a:extLst>
          </p:cNvPr>
          <p:cNvSpPr txBox="1"/>
          <p:nvPr/>
        </p:nvSpPr>
        <p:spPr>
          <a:xfrm>
            <a:off x="295275" y="185180"/>
            <a:ext cx="800219" cy="1820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/>
              <a:t>饭后经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24AAFD-560A-FF9C-195A-8BFDCCA78F75}"/>
              </a:ext>
            </a:extLst>
          </p:cNvPr>
          <p:cNvSpPr txBox="1"/>
          <p:nvPr/>
        </p:nvSpPr>
        <p:spPr>
          <a:xfrm>
            <a:off x="1725433" y="3429000"/>
            <a:ext cx="22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6D9B11A-8999-D9BD-DAAE-154C5B62600D}"/>
              </a:ext>
            </a:extLst>
          </p:cNvPr>
          <p:cNvSpPr txBox="1"/>
          <p:nvPr/>
        </p:nvSpPr>
        <p:spPr>
          <a:xfrm>
            <a:off x="1406651" y="596289"/>
            <a:ext cx="1053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楷体" pitchFamily="2" charset="-122"/>
                <a:ea typeface="华文楷体" pitchFamily="2" charset="-122"/>
              </a:rPr>
              <a:t>天主，我们所享用的一切，都是你恩赐的，我们诚心感谢你。阿们。</a:t>
            </a:r>
          </a:p>
        </p:txBody>
      </p:sp>
      <p:sp>
        <p:nvSpPr>
          <p:cNvPr id="9" name="动作按钮: 开始 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9B313AC-941E-C178-FFB1-13DD430000CF}"/>
              </a:ext>
            </a:extLst>
          </p:cNvPr>
          <p:cNvSpPr/>
          <p:nvPr/>
        </p:nvSpPr>
        <p:spPr>
          <a:xfrm>
            <a:off x="11152054" y="6247056"/>
            <a:ext cx="785818" cy="428628"/>
          </a:xfrm>
          <a:prstGeom prst="actionButtonBeginning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2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06B34CE-6D09-B2E7-B249-F2B93C5E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697"/>
            <a:ext cx="12192000" cy="69696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9726DC-5ED8-37B4-C6CB-B1DCBDEA1A43}"/>
              </a:ext>
            </a:extLst>
          </p:cNvPr>
          <p:cNvSpPr txBox="1"/>
          <p:nvPr/>
        </p:nvSpPr>
        <p:spPr>
          <a:xfrm>
            <a:off x="4148507" y="18073"/>
            <a:ext cx="278608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黑体" pitchFamily="49" charset="-122"/>
                <a:ea typeface="黑体" pitchFamily="49" charset="-122"/>
              </a:rPr>
              <a:t>圣号经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74E63-70E8-4AB5-1129-B6854FC3708D}"/>
              </a:ext>
            </a:extLst>
          </p:cNvPr>
          <p:cNvSpPr txBox="1"/>
          <p:nvPr/>
        </p:nvSpPr>
        <p:spPr>
          <a:xfrm>
            <a:off x="4148506" y="727603"/>
            <a:ext cx="278608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小圣号经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C168-9A50-E304-9836-378EF8FAE23D}"/>
              </a:ext>
            </a:extLst>
          </p:cNvPr>
          <p:cNvSpPr txBox="1"/>
          <p:nvPr/>
        </p:nvSpPr>
        <p:spPr>
          <a:xfrm>
            <a:off x="4148505" y="1894269"/>
            <a:ext cx="278608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大圣号经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58597-E5DB-D504-90A5-2E5ABDEF84B3}"/>
              </a:ext>
            </a:extLst>
          </p:cNvPr>
          <p:cNvSpPr txBox="1"/>
          <p:nvPr/>
        </p:nvSpPr>
        <p:spPr>
          <a:xfrm>
            <a:off x="4148505" y="2477602"/>
            <a:ext cx="278608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以十字圣架号，天主我等主，救我等于我仇。因父、及子、及圣神之名。阿们！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A386A-8488-3D23-5250-89C21EAA1412}"/>
              </a:ext>
            </a:extLst>
          </p:cNvPr>
          <p:cNvSpPr txBox="1"/>
          <p:nvPr/>
        </p:nvSpPr>
        <p:spPr>
          <a:xfrm>
            <a:off x="2714143" y="1310936"/>
            <a:ext cx="625571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因父、及子、及圣神之名。阿们！</a:t>
            </a:r>
          </a:p>
        </p:txBody>
      </p:sp>
      <p:sp>
        <p:nvSpPr>
          <p:cNvPr id="7" name="动作按钮: 开始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4AA9B12-0706-AC8B-23FE-954A13866305}"/>
              </a:ext>
            </a:extLst>
          </p:cNvPr>
          <p:cNvSpPr/>
          <p:nvPr/>
        </p:nvSpPr>
        <p:spPr>
          <a:xfrm>
            <a:off x="11229625" y="6176068"/>
            <a:ext cx="785818" cy="428628"/>
          </a:xfrm>
          <a:prstGeom prst="actionButtonBeginning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0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296B1FA-AF78-9304-7E63-35D5BAD3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7542" cy="685800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E246563F-6928-4499-6D24-9E219820477B}"/>
              </a:ext>
            </a:extLst>
          </p:cNvPr>
          <p:cNvSpPr txBox="1"/>
          <p:nvPr/>
        </p:nvSpPr>
        <p:spPr>
          <a:xfrm>
            <a:off x="319062" y="101091"/>
            <a:ext cx="7494902" cy="1323439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华文楷体" pitchFamily="2" charset="-122"/>
                <a:ea typeface="华文楷体" pitchFamily="2" charset="-122"/>
              </a:rPr>
              <a:t>天主，我藉着圣母的手将这一天的劳苦和喜乐奉献给你。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F13C513-DE52-3400-0D4E-788D4EB02126}"/>
              </a:ext>
            </a:extLst>
          </p:cNvPr>
          <p:cNvSpPr txBox="1"/>
          <p:nvPr/>
        </p:nvSpPr>
        <p:spPr>
          <a:xfrm>
            <a:off x="319061" y="1424530"/>
            <a:ext cx="7494901" cy="1323439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华文楷体" pitchFamily="2" charset="-122"/>
                <a:ea typeface="华文楷体" pitchFamily="2" charset="-122"/>
              </a:rPr>
              <a:t>耶稣，请来吧！来帮助我善过这一天。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970D90C-91D0-F9A3-66DA-8E9AD9E48E24}"/>
              </a:ext>
            </a:extLst>
          </p:cNvPr>
          <p:cNvSpPr txBox="1"/>
          <p:nvPr/>
        </p:nvSpPr>
        <p:spPr>
          <a:xfrm>
            <a:off x="9486156" y="415127"/>
            <a:ext cx="1107996" cy="37856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早晨祈祷</a:t>
            </a:r>
          </a:p>
        </p:txBody>
      </p:sp>
    </p:spTree>
    <p:extLst>
      <p:ext uri="{BB962C8B-B14F-4D97-AF65-F5344CB8AC3E}">
        <p14:creationId xmlns:p14="http://schemas.microsoft.com/office/powerpoint/2010/main" val="25022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F68D5FC-1938-A8B2-1ABC-79636427A12A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-1" y="0"/>
            <a:chExt cx="12192001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C13AE77-2ED3-5574-3B95-F0E2EAE89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8" t="5057" r="1999" b="6036"/>
            <a:stretch/>
          </p:blipFill>
          <p:spPr>
            <a:xfrm>
              <a:off x="-1" y="0"/>
              <a:ext cx="10160001" cy="6858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2F22E1B-75D7-A1B0-9760-2E86E35D1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097" t="5057" r="1999" b="6036"/>
            <a:stretch/>
          </p:blipFill>
          <p:spPr>
            <a:xfrm flipH="1">
              <a:off x="10160000" y="0"/>
              <a:ext cx="2032000" cy="685800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A0A0303-02EC-5E62-16AE-14EBCC5150B1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晚祷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BE0DA69-3057-B359-6137-002B41999CAE}"/>
              </a:ext>
            </a:extLst>
          </p:cNvPr>
          <p:cNvSpPr txBox="1"/>
          <p:nvPr/>
        </p:nvSpPr>
        <p:spPr>
          <a:xfrm>
            <a:off x="258737" y="3527313"/>
            <a:ext cx="119332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我们天上的父亲，感谢你今日所赐给我们的一切恩惠。恳求你仁慈地宽赦，并因着耶稣的功劳，使我可以补偿我的过失。恳求你也垂怜罪人，安慰病人，保护遭难的人，怜悯炼狱的灵魂。使所有的人，不论生者、死者，都能得到你仁慈的照顾和爱护。阿们。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BC0ADFDE-13EF-77AA-578E-CF918F630295}"/>
              </a:ext>
            </a:extLst>
          </p:cNvPr>
          <p:cNvSpPr txBox="1"/>
          <p:nvPr/>
        </p:nvSpPr>
        <p:spPr>
          <a:xfrm>
            <a:off x="10160000" y="649638"/>
            <a:ext cx="1538883" cy="2361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</a:rPr>
              <a:t>晚祷</a:t>
            </a:r>
          </a:p>
        </p:txBody>
      </p:sp>
      <p:sp>
        <p:nvSpPr>
          <p:cNvPr id="8" name="动作按钮: 开始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0F27BBA-18B5-81A5-0078-508FA735CA32}"/>
              </a:ext>
            </a:extLst>
          </p:cNvPr>
          <p:cNvSpPr/>
          <p:nvPr/>
        </p:nvSpPr>
        <p:spPr>
          <a:xfrm>
            <a:off x="11176000" y="6104884"/>
            <a:ext cx="785818" cy="428628"/>
          </a:xfrm>
          <a:prstGeom prst="actionButtonBeginning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30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6DED09-F16A-C050-B771-99DD3647A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" t="5510" r="7395" b="25022"/>
          <a:stretch/>
        </p:blipFill>
        <p:spPr>
          <a:xfrm>
            <a:off x="-166255" y="-120073"/>
            <a:ext cx="12506037" cy="6978073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9454C00B-D361-9E4C-4B36-DD4F922782BF}"/>
              </a:ext>
            </a:extLst>
          </p:cNvPr>
          <p:cNvSpPr txBox="1"/>
          <p:nvPr/>
        </p:nvSpPr>
        <p:spPr>
          <a:xfrm>
            <a:off x="0" y="1745963"/>
            <a:ext cx="55645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天主，我们求你，以你的圣宠指引我们的工作和学习能顺利进行，愿我们的祈祷和行为，是为爱主而开始，又以荣主而结束。因我们的主基督。阿们。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5ACD5F2-3FD0-C9D4-7F29-514BAE0FC483}"/>
              </a:ext>
            </a:extLst>
          </p:cNvPr>
          <p:cNvSpPr txBox="1"/>
          <p:nvPr/>
        </p:nvSpPr>
        <p:spPr>
          <a:xfrm>
            <a:off x="-166255" y="-377756"/>
            <a:ext cx="5449455" cy="19389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6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工作前祈祷</a:t>
            </a:r>
          </a:p>
        </p:txBody>
      </p:sp>
      <p:sp>
        <p:nvSpPr>
          <p:cNvPr id="5" name="动作按钮: 开始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599F7FE-3100-B879-26AC-621A8E195947}"/>
              </a:ext>
            </a:extLst>
          </p:cNvPr>
          <p:cNvSpPr/>
          <p:nvPr/>
        </p:nvSpPr>
        <p:spPr>
          <a:xfrm>
            <a:off x="4091709" y="6147168"/>
            <a:ext cx="785818" cy="428628"/>
          </a:xfrm>
          <a:prstGeom prst="actionButtonBeginning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525DBA-3BF6-1774-0282-AB70B5D94822}"/>
              </a:ext>
            </a:extLst>
          </p:cNvPr>
          <p:cNvGrpSpPr/>
          <p:nvPr/>
        </p:nvGrpSpPr>
        <p:grpSpPr>
          <a:xfrm>
            <a:off x="1" y="-27603"/>
            <a:ext cx="12192000" cy="6885604"/>
            <a:chOff x="0" y="-27604"/>
            <a:chExt cx="12192000" cy="6913208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386598D-D4C1-2513-730C-879D25154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3509" y="0"/>
              <a:ext cx="9678491" cy="688560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A9A03F6-0980-A5E2-11ED-0FB3E22A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1520"/>
            <a:stretch/>
          </p:blipFill>
          <p:spPr>
            <a:xfrm flipH="1">
              <a:off x="0" y="-27604"/>
              <a:ext cx="2513508" cy="6885604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5F2CD24-D2A0-9AFD-C8C1-441E134801D3}"/>
              </a:ext>
            </a:extLst>
          </p:cNvPr>
          <p:cNvSpPr txBox="1"/>
          <p:nvPr/>
        </p:nvSpPr>
        <p:spPr>
          <a:xfrm>
            <a:off x="708376" y="2299383"/>
            <a:ext cx="27289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6000" b="1" dirty="0">
                <a:solidFill>
                  <a:schemeClr val="bg1"/>
                </a:solidFill>
              </a:rPr>
              <a:t>五拜礼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1B15FF-175F-F5EF-2FA2-5B43D2212AD9}"/>
              </a:ext>
            </a:extLst>
          </p:cNvPr>
          <p:cNvSpPr txBox="1"/>
          <p:nvPr/>
        </p:nvSpPr>
        <p:spPr>
          <a:xfrm>
            <a:off x="-212272" y="3607596"/>
            <a:ext cx="8848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240" algn="just"/>
            <a:r>
              <a:rPr lang="zh-CN" altLang="zh-CN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一拜，信天主，一概邪妄之事俱弃绝。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B54083-2380-3F9E-0C60-58509184326D}"/>
              </a:ext>
            </a:extLst>
          </p:cNvPr>
          <p:cNvSpPr txBox="1"/>
          <p:nvPr/>
        </p:nvSpPr>
        <p:spPr>
          <a:xfrm>
            <a:off x="-212272" y="4170969"/>
            <a:ext cx="8029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240" algn="just"/>
            <a:r>
              <a:rPr lang="zh-CN" altLang="zh-CN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二拜，望天主保佑，全赦我诸罪。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5827DF-0E00-FB1B-160A-09AFD2F450E6}"/>
              </a:ext>
            </a:extLst>
          </p:cNvPr>
          <p:cNvSpPr txBox="1"/>
          <p:nvPr/>
        </p:nvSpPr>
        <p:spPr>
          <a:xfrm>
            <a:off x="-212272" y="4793069"/>
            <a:ext cx="9401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240" algn="just"/>
            <a:r>
              <a:rPr lang="zh-CN" altLang="zh-CN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三拜，爱敬至尊至善之主，于万有之上。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6EA64A-E103-873F-10EE-317427B5211D}"/>
              </a:ext>
            </a:extLst>
          </p:cNvPr>
          <p:cNvSpPr txBox="1"/>
          <p:nvPr/>
        </p:nvSpPr>
        <p:spPr>
          <a:xfrm>
            <a:off x="-174171" y="5442228"/>
            <a:ext cx="11811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240" algn="just"/>
            <a:r>
              <a:rPr lang="zh-CN" altLang="zh-CN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四拜，一心痛悔我之罪过，定心再不敢得罪于天主。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24E52E-52E3-CB74-C7A2-5380AAEAD330}"/>
              </a:ext>
            </a:extLst>
          </p:cNvPr>
          <p:cNvSpPr txBox="1"/>
          <p:nvPr/>
        </p:nvSpPr>
        <p:spPr>
          <a:xfrm>
            <a:off x="-212272" y="6150114"/>
            <a:ext cx="103536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240" algn="just"/>
            <a:r>
              <a:rPr lang="zh-CN" altLang="zh-CN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五拜，恳祈圣母转求天主，赐我善终恩佑。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3F4D952-1B83-4D5F-F2A3-56E76AD60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91" r="100000"/>
          <a:stretch/>
        </p:blipFill>
        <p:spPr>
          <a:xfrm>
            <a:off x="708376" y="-27604"/>
            <a:ext cx="395980" cy="69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5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F6C35C0-6F13-AA82-7282-D0097DF7F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71"/>
          <a:stretch/>
        </p:blipFill>
        <p:spPr>
          <a:xfrm>
            <a:off x="0" y="-6399"/>
            <a:ext cx="12203886" cy="68643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23A01F-7FA0-48B3-BB74-FA9051638C39}"/>
              </a:ext>
            </a:extLst>
          </p:cNvPr>
          <p:cNvSpPr txBox="1"/>
          <p:nvPr/>
        </p:nvSpPr>
        <p:spPr>
          <a:xfrm>
            <a:off x="1314450" y="388322"/>
            <a:ext cx="29051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6000" b="1" dirty="0"/>
              <a:t>五谢礼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C1C8EF-8315-4F46-67CE-BADCCF463708}"/>
              </a:ext>
            </a:extLst>
          </p:cNvPr>
          <p:cNvSpPr txBox="1"/>
          <p:nvPr/>
        </p:nvSpPr>
        <p:spPr>
          <a:xfrm>
            <a:off x="295275" y="1434971"/>
            <a:ext cx="663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4000" b="1" dirty="0">
                <a:latin typeface="华文楷体" pitchFamily="2" charset="-122"/>
                <a:ea typeface="华文楷体" pitchFamily="2" charset="-122"/>
              </a:rPr>
              <a:t>一谢天主，生养照顾之恩。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32CC6F-E764-4C19-35B9-2F8396FE67FC}"/>
              </a:ext>
            </a:extLst>
          </p:cNvPr>
          <p:cNvSpPr txBox="1"/>
          <p:nvPr/>
        </p:nvSpPr>
        <p:spPr>
          <a:xfrm>
            <a:off x="295274" y="2171164"/>
            <a:ext cx="67627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4000" b="1" dirty="0">
                <a:latin typeface="华文楷体" pitchFamily="2" charset="-122"/>
                <a:ea typeface="华文楷体" pitchFamily="2" charset="-122"/>
              </a:rPr>
              <a:t>二谢天主，降生救赎之恩。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520B21-0253-7A40-4B59-0C3C2E09B94F}"/>
              </a:ext>
            </a:extLst>
          </p:cNvPr>
          <p:cNvSpPr txBox="1"/>
          <p:nvPr/>
        </p:nvSpPr>
        <p:spPr>
          <a:xfrm>
            <a:off x="295274" y="2938343"/>
            <a:ext cx="66865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4000" b="1" dirty="0">
                <a:latin typeface="华文楷体" pitchFamily="2" charset="-122"/>
                <a:ea typeface="华文楷体" pitchFamily="2" charset="-122"/>
              </a:rPr>
              <a:t>三谢天主，赦罪赐宠之恩。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FF108A-0B7C-172A-1412-496F798E076F}"/>
              </a:ext>
            </a:extLst>
          </p:cNvPr>
          <p:cNvSpPr txBox="1"/>
          <p:nvPr/>
        </p:nvSpPr>
        <p:spPr>
          <a:xfrm>
            <a:off x="295274" y="3646229"/>
            <a:ext cx="90392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4000" b="1" dirty="0">
                <a:latin typeface="华文楷体" pitchFamily="2" charset="-122"/>
                <a:ea typeface="华文楷体" pitchFamily="2" charset="-122"/>
              </a:rPr>
              <a:t>四谢天主，赐我进教引我升天之恩。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04BC8E-0165-873C-4DAF-A6402F9B7288}"/>
              </a:ext>
            </a:extLst>
          </p:cNvPr>
          <p:cNvSpPr txBox="1"/>
          <p:nvPr/>
        </p:nvSpPr>
        <p:spPr>
          <a:xfrm>
            <a:off x="295273" y="4382422"/>
            <a:ext cx="90392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4000" b="1" dirty="0">
                <a:latin typeface="华文楷体" pitchFamily="2" charset="-122"/>
                <a:ea typeface="华文楷体" pitchFamily="2" charset="-122"/>
              </a:rPr>
              <a:t>五谢天主，自生我等至今无数之恩。</a:t>
            </a:r>
          </a:p>
        </p:txBody>
      </p:sp>
      <p:sp>
        <p:nvSpPr>
          <p:cNvPr id="14" name="动作按钮: 开始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8F925AF-7BD6-CF3C-5269-3FDF258B6D49}"/>
              </a:ext>
            </a:extLst>
          </p:cNvPr>
          <p:cNvSpPr/>
          <p:nvPr/>
        </p:nvSpPr>
        <p:spPr>
          <a:xfrm>
            <a:off x="11176000" y="6104884"/>
            <a:ext cx="785818" cy="428628"/>
          </a:xfrm>
          <a:prstGeom prst="actionButtonBeginning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C793F2-57C8-4674-313D-7F81D35D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20F7B-8874-79C1-7DA6-12C3666C7C4C}"/>
              </a:ext>
            </a:extLst>
          </p:cNvPr>
          <p:cNvSpPr txBox="1"/>
          <p:nvPr/>
        </p:nvSpPr>
        <p:spPr>
          <a:xfrm>
            <a:off x="0" y="371368"/>
            <a:ext cx="278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天主经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BEC712D-5734-5E59-EA2C-C7193B7361B6}"/>
              </a:ext>
            </a:extLst>
          </p:cNvPr>
          <p:cNvSpPr txBox="1"/>
          <p:nvPr/>
        </p:nvSpPr>
        <p:spPr>
          <a:xfrm>
            <a:off x="3532103" y="461047"/>
            <a:ext cx="79447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我们的天父，</a:t>
            </a:r>
            <a:endParaRPr lang="en-US" altLang="zh-CN" sz="40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愿祢的名受显扬；</a:t>
            </a:r>
            <a:endParaRPr lang="en-US" altLang="zh-CN" sz="40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愿祢的国来临；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愿祢的旨意奉行在人间如同在天上。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求祢今天赏给我们日用的食粮；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求祢宽恕我们的罪过，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如同我们宽恕别人一样；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不要让我们陷于诱惑，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但救我们免于凶恶。阿们！</a:t>
            </a:r>
          </a:p>
        </p:txBody>
      </p:sp>
      <p:sp>
        <p:nvSpPr>
          <p:cNvPr id="4" name="动作按钮: 开始 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F8E015F-3972-D76C-8DCB-D2BB3BE22EA5}"/>
              </a:ext>
            </a:extLst>
          </p:cNvPr>
          <p:cNvSpPr/>
          <p:nvPr/>
        </p:nvSpPr>
        <p:spPr>
          <a:xfrm>
            <a:off x="11476887" y="6484920"/>
            <a:ext cx="571504" cy="26181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8738F23A-DFFB-851A-1BE5-7E2890FE9889}"/>
              </a:ext>
            </a:extLst>
          </p:cNvPr>
          <p:cNvSpPr txBox="1"/>
          <p:nvPr/>
        </p:nvSpPr>
        <p:spPr>
          <a:xfrm>
            <a:off x="8072400" y="640444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回玫瑰经</a:t>
            </a:r>
          </a:p>
        </p:txBody>
      </p:sp>
      <p:sp>
        <p:nvSpPr>
          <p:cNvPr id="6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89D85D3-70F4-4335-47B5-72ED958E98F6}"/>
              </a:ext>
            </a:extLst>
          </p:cNvPr>
          <p:cNvSpPr txBox="1"/>
          <p:nvPr/>
        </p:nvSpPr>
        <p:spPr>
          <a:xfrm>
            <a:off x="9528749" y="6431160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回慈悲串经</a:t>
            </a:r>
          </a:p>
        </p:txBody>
      </p:sp>
    </p:spTree>
    <p:extLst>
      <p:ext uri="{BB962C8B-B14F-4D97-AF65-F5344CB8AC3E}">
        <p14:creationId xmlns:p14="http://schemas.microsoft.com/office/powerpoint/2010/main" val="303707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4AA7EC2-59B7-0C8C-E9E7-091EEADAB895}"/>
              </a:ext>
            </a:extLst>
          </p:cNvPr>
          <p:cNvGrpSpPr/>
          <p:nvPr/>
        </p:nvGrpSpPr>
        <p:grpSpPr>
          <a:xfrm>
            <a:off x="0" y="0"/>
            <a:ext cx="12192000" cy="6994403"/>
            <a:chOff x="0" y="0"/>
            <a:chExt cx="12192000" cy="6858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2E4C876-44BD-80F8-8898-0BE98AD897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6"/>
            <a:stretch/>
          </p:blipFill>
          <p:spPr bwMode="auto">
            <a:xfrm>
              <a:off x="5565913" y="0"/>
              <a:ext cx="662608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1A5ACCE-1A1A-1D0F-9680-BE9B529393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27"/>
            <a:stretch/>
          </p:blipFill>
          <p:spPr bwMode="auto">
            <a:xfrm>
              <a:off x="0" y="0"/>
              <a:ext cx="5565912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255937-E894-6FC7-3292-47A2D4F59926}"/>
              </a:ext>
            </a:extLst>
          </p:cNvPr>
          <p:cNvSpPr txBox="1"/>
          <p:nvPr/>
        </p:nvSpPr>
        <p:spPr>
          <a:xfrm>
            <a:off x="661075" y="1362659"/>
            <a:ext cx="64090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10000"/>
                  </a:schemeClr>
                </a:solidFill>
                <a:latin typeface="华文楷体" pitchFamily="2" charset="-122"/>
                <a:ea typeface="华文楷体" pitchFamily="2" charset="-122"/>
              </a:rPr>
              <a:t>万福玛利亚，你充满圣宠！主与你同在。你在妇女中受赞颂，你的亲子耶稣同受赞颂。天主圣母玛利亚，求你现在和我们临终时，为我们罪人祈求天主。阿们。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CCCAC-1873-4CE7-50B0-3A67C32122BD}"/>
              </a:ext>
            </a:extLst>
          </p:cNvPr>
          <p:cNvSpPr txBox="1"/>
          <p:nvPr/>
        </p:nvSpPr>
        <p:spPr>
          <a:xfrm>
            <a:off x="2493785" y="445239"/>
            <a:ext cx="271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圣母经</a:t>
            </a:r>
          </a:p>
        </p:txBody>
      </p:sp>
      <p:sp>
        <p:nvSpPr>
          <p:cNvPr id="4" name="动作按钮: 开始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8B0F0B5-992D-8C27-C5CA-6EA43F07817D}"/>
              </a:ext>
            </a:extLst>
          </p:cNvPr>
          <p:cNvSpPr/>
          <p:nvPr/>
        </p:nvSpPr>
        <p:spPr>
          <a:xfrm>
            <a:off x="4958396" y="6314648"/>
            <a:ext cx="785818" cy="26580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60144FFA-B62F-61C8-27DB-0403F29E093C}"/>
              </a:ext>
            </a:extLst>
          </p:cNvPr>
          <p:cNvSpPr txBox="1"/>
          <p:nvPr/>
        </p:nvSpPr>
        <p:spPr>
          <a:xfrm>
            <a:off x="1958000" y="6262883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回玫瑰经</a:t>
            </a:r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C3F8CEF1-F8BD-D738-CA07-D490F5C76371}"/>
              </a:ext>
            </a:extLst>
          </p:cNvPr>
          <p:cNvSpPr txBox="1"/>
          <p:nvPr/>
        </p:nvSpPr>
        <p:spPr>
          <a:xfrm>
            <a:off x="3101008" y="6262883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回慈悲串经</a:t>
            </a:r>
          </a:p>
        </p:txBody>
      </p:sp>
    </p:spTree>
    <p:extLst>
      <p:ext uri="{BB962C8B-B14F-4D97-AF65-F5344CB8AC3E}">
        <p14:creationId xmlns:p14="http://schemas.microsoft.com/office/powerpoint/2010/main" val="33630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27BE823-6C55-D17A-3C2D-35F233EC0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3409" b="28587"/>
          <a:stretch/>
        </p:blipFill>
        <p:spPr>
          <a:xfrm>
            <a:off x="0" y="-19866"/>
            <a:ext cx="12192000" cy="6877866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9D03A0C7-6C82-89E6-B6B1-E0D378381F25}"/>
              </a:ext>
            </a:extLst>
          </p:cNvPr>
          <p:cNvSpPr txBox="1"/>
          <p:nvPr/>
        </p:nvSpPr>
        <p:spPr>
          <a:xfrm>
            <a:off x="122047" y="836465"/>
            <a:ext cx="65870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母后万福！仁慈的母亲，我们的生命，我们的甘饴，我们的希望。 厄娃子孙，在此尘世，向你哀呼。在这涕泣之谷，向你叹息哭求。 我们的主保，求你回顾，怜视我们，一旦流亡期满， 使我们得见你的圣子万民称颂的耶稣。童贞玛利亚，你是宽仁的，慈悲的，甘饴的。 天主圣母，请为我们祈求，使我们堪受基督的恩许。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836ED37-9062-6744-2574-C3E775BCF02F}"/>
              </a:ext>
            </a:extLst>
          </p:cNvPr>
          <p:cNvSpPr txBox="1"/>
          <p:nvPr/>
        </p:nvSpPr>
        <p:spPr>
          <a:xfrm>
            <a:off x="1478244" y="-19866"/>
            <a:ext cx="3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黑体" pitchFamily="49" charset="-122"/>
                <a:ea typeface="黑体" pitchFamily="49" charset="-122"/>
              </a:rPr>
              <a:t>又圣母经</a:t>
            </a:r>
          </a:p>
        </p:txBody>
      </p:sp>
      <p:sp>
        <p:nvSpPr>
          <p:cNvPr id="6" name="动作按钮: 开始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4037EC3-B6CE-CD18-3858-8213FE08AEAA}"/>
              </a:ext>
            </a:extLst>
          </p:cNvPr>
          <p:cNvSpPr/>
          <p:nvPr/>
        </p:nvSpPr>
        <p:spPr>
          <a:xfrm>
            <a:off x="4612913" y="6441481"/>
            <a:ext cx="785818" cy="26238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F8ED94AD-4B49-D171-8B6E-626BC7814724}"/>
              </a:ext>
            </a:extLst>
          </p:cNvPr>
          <p:cNvSpPr txBox="1"/>
          <p:nvPr/>
        </p:nvSpPr>
        <p:spPr>
          <a:xfrm>
            <a:off x="3360850" y="6388006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回玫瑰经</a:t>
            </a:r>
          </a:p>
        </p:txBody>
      </p:sp>
    </p:spTree>
    <p:extLst>
      <p:ext uri="{BB962C8B-B14F-4D97-AF65-F5344CB8AC3E}">
        <p14:creationId xmlns:p14="http://schemas.microsoft.com/office/powerpoint/2010/main" val="27754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0AA17FC-4D3A-D248-5A92-C9557C3FE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4"/>
          <a:stretch/>
        </p:blipFill>
        <p:spPr bwMode="auto">
          <a:xfrm>
            <a:off x="0" y="0"/>
            <a:ext cx="12258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17B7C2-B052-8537-194C-914F85A7F22B}"/>
              </a:ext>
            </a:extLst>
          </p:cNvPr>
          <p:cNvSpPr txBox="1"/>
          <p:nvPr/>
        </p:nvSpPr>
        <p:spPr>
          <a:xfrm>
            <a:off x="6884123" y="704036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圣三光荣经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8F21B-BE86-3863-0790-3AB61AED7CBC}"/>
              </a:ext>
            </a:extLst>
          </p:cNvPr>
          <p:cNvSpPr txBox="1"/>
          <p:nvPr/>
        </p:nvSpPr>
        <p:spPr>
          <a:xfrm>
            <a:off x="6355232" y="2080399"/>
            <a:ext cx="54659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愿光荣归于父，及子及圣神。起初如何，今日亦然，直到永远。阿们。</a:t>
            </a:r>
          </a:p>
        </p:txBody>
      </p:sp>
      <p:sp>
        <p:nvSpPr>
          <p:cNvPr id="4" name="动作按钮: 开始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9F983DE-3D9D-E108-1F1A-7F340A1AD37C}"/>
              </a:ext>
            </a:extLst>
          </p:cNvPr>
          <p:cNvSpPr/>
          <p:nvPr/>
        </p:nvSpPr>
        <p:spPr>
          <a:xfrm>
            <a:off x="11173190" y="6155500"/>
            <a:ext cx="785818" cy="234834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2A99BA7C-5E84-53FD-0332-371133B7CA07}"/>
              </a:ext>
            </a:extLst>
          </p:cNvPr>
          <p:cNvSpPr txBox="1"/>
          <p:nvPr/>
        </p:nvSpPr>
        <p:spPr>
          <a:xfrm>
            <a:off x="9731188" y="6088251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回玫瑰经</a:t>
            </a:r>
          </a:p>
        </p:txBody>
      </p:sp>
    </p:spTree>
    <p:extLst>
      <p:ext uri="{BB962C8B-B14F-4D97-AF65-F5344CB8AC3E}">
        <p14:creationId xmlns:p14="http://schemas.microsoft.com/office/powerpoint/2010/main" val="233605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B9CF9A3-1220-5145-3D3C-1DD0D7CF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5" t="44060" r="6096" b="2165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D93815-F384-5609-0255-4EA5B85EA6D4}"/>
              </a:ext>
            </a:extLst>
          </p:cNvPr>
          <p:cNvSpPr txBox="1"/>
          <p:nvPr/>
        </p:nvSpPr>
        <p:spPr>
          <a:xfrm>
            <a:off x="126712" y="326864"/>
            <a:ext cx="314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黑体" pitchFamily="49" charset="-122"/>
                <a:ea typeface="黑体" pitchFamily="49" charset="-122"/>
              </a:rPr>
              <a:t>宗徒信经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3A0D1-E06A-858B-105E-0C1362D27B59}"/>
              </a:ext>
            </a:extLst>
          </p:cNvPr>
          <p:cNvSpPr txBox="1"/>
          <p:nvPr/>
        </p:nvSpPr>
        <p:spPr>
          <a:xfrm>
            <a:off x="0" y="3811012"/>
            <a:ext cx="12192000" cy="3046988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我信全能的天主父，天地万物的创造者；我信父的唯一子，我们的主耶稣基督；衪因圣神降孕，由童贞玛利亚诞生；祂在比拉多执政时蒙难，被钉在十字架上，死而安葬；祂下降阴府，第三日从死者中复活；祂升了天，坐在全能天主父的右边；祂要从天降来，审判生者死者；我信圣神；我信圣而公教会；诸圣的相通；罪过的赦免；肉身的复活；永恒的生命。 阿们。</a:t>
            </a:r>
          </a:p>
        </p:txBody>
      </p:sp>
      <p:sp>
        <p:nvSpPr>
          <p:cNvPr id="4" name="动作按钮: 开始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4402CDB-3F2C-2CFC-16CA-F83928744D18}"/>
              </a:ext>
            </a:extLst>
          </p:cNvPr>
          <p:cNvSpPr/>
          <p:nvPr/>
        </p:nvSpPr>
        <p:spPr>
          <a:xfrm>
            <a:off x="11275819" y="6448358"/>
            <a:ext cx="785818" cy="260648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54FA4736-EB31-5177-1FB0-7648EB594350}"/>
              </a:ext>
            </a:extLst>
          </p:cNvPr>
          <p:cNvSpPr txBox="1"/>
          <p:nvPr/>
        </p:nvSpPr>
        <p:spPr>
          <a:xfrm>
            <a:off x="8623072" y="6418979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回玫瑰经</a:t>
            </a:r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FD6348BE-00A6-9EDF-48FB-B716C037DD26}"/>
              </a:ext>
            </a:extLst>
          </p:cNvPr>
          <p:cNvSpPr txBox="1"/>
          <p:nvPr/>
        </p:nvSpPr>
        <p:spPr>
          <a:xfrm>
            <a:off x="9775621" y="639401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回慈悲串经</a:t>
            </a:r>
          </a:p>
        </p:txBody>
      </p:sp>
    </p:spTree>
    <p:extLst>
      <p:ext uri="{BB962C8B-B14F-4D97-AF65-F5344CB8AC3E}">
        <p14:creationId xmlns:p14="http://schemas.microsoft.com/office/powerpoint/2010/main" val="4820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1581</Words>
  <Application>Microsoft Office PowerPoint</Application>
  <PresentationFormat>宽屏</PresentationFormat>
  <Paragraphs>137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方正粗黑宋简体</vt:lpstr>
      <vt:lpstr>黑体</vt:lpstr>
      <vt:lpstr>华文楷体</vt:lpstr>
      <vt:lpstr>楷体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yixin</dc:creator>
  <cp:lastModifiedBy>yixin xu</cp:lastModifiedBy>
  <cp:revision>27</cp:revision>
  <dcterms:created xsi:type="dcterms:W3CDTF">2022-05-07T01:57:49Z</dcterms:created>
  <dcterms:modified xsi:type="dcterms:W3CDTF">2023-07-27T13:54:47Z</dcterms:modified>
</cp:coreProperties>
</file>